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3"/>
  </p:sldMasterIdLst>
  <p:sldIdLst>
    <p:sldId id="256" r:id="rId4"/>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mith" initials="WS" lastIdx="1" clrIdx="0">
    <p:extLst>
      <p:ext uri="{19B8F6BF-5375-455C-9EA6-DF929625EA0E}">
        <p15:presenceInfo xmlns:p15="http://schemas.microsoft.com/office/powerpoint/2012/main" userId="bf55fe7dd881d8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D167D-F318-44E2-A5CD-9A3EA2932AEE}" v="14" dt="2025-08-17T06:38:59.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0" d="100"/>
          <a:sy n="30" d="100"/>
        </p:scale>
        <p:origin x="-144" y="-3915"/>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nxue DING" userId="da42c42104e74f46" providerId="LiveId" clId="{AC6D167D-F318-44E2-A5CD-9A3EA2932AEE}"/>
    <pc:docChg chg="undo custSel modSld">
      <pc:chgData name="Qinxue DING" userId="da42c42104e74f46" providerId="LiveId" clId="{AC6D167D-F318-44E2-A5CD-9A3EA2932AEE}" dt="2025-08-17T16:09:39.439" v="1640" actId="113"/>
      <pc:docMkLst>
        <pc:docMk/>
      </pc:docMkLst>
      <pc:sldChg chg="addSp delSp modSp mod">
        <pc:chgData name="Qinxue DING" userId="da42c42104e74f46" providerId="LiveId" clId="{AC6D167D-F318-44E2-A5CD-9A3EA2932AEE}" dt="2025-08-17T16:09:39.439" v="1640" actId="113"/>
        <pc:sldMkLst>
          <pc:docMk/>
          <pc:sldMk cId="2578539041" sldId="256"/>
        </pc:sldMkLst>
        <pc:spChg chg="add del mod">
          <ac:chgData name="Qinxue DING" userId="da42c42104e74f46" providerId="LiveId" clId="{AC6D167D-F318-44E2-A5CD-9A3EA2932AEE}" dt="2025-08-17T02:04:48.409" v="496" actId="21"/>
          <ac:spMkLst>
            <pc:docMk/>
            <pc:sldMk cId="2578539041" sldId="256"/>
            <ac:spMk id="2" creationId="{8DB972D0-89BE-3CFE-17D9-5EFC4B4A58FF}"/>
          </ac:spMkLst>
        </pc:spChg>
        <pc:spChg chg="mod">
          <ac:chgData name="Qinxue DING" userId="da42c42104e74f46" providerId="LiveId" clId="{AC6D167D-F318-44E2-A5CD-9A3EA2932AEE}" dt="2025-08-17T02:17:23.245" v="606" actId="20577"/>
          <ac:spMkLst>
            <pc:docMk/>
            <pc:sldMk cId="2578539041" sldId="256"/>
            <ac:spMk id="3" creationId="{803DCEA6-D2FA-23B4-F87F-8724E53E01EF}"/>
          </ac:spMkLst>
        </pc:spChg>
        <pc:spChg chg="mod">
          <ac:chgData name="Qinxue DING" userId="da42c42104e74f46" providerId="LiveId" clId="{AC6D167D-F318-44E2-A5CD-9A3EA2932AEE}" dt="2025-08-17T01:42:39.131" v="413" actId="20577"/>
          <ac:spMkLst>
            <pc:docMk/>
            <pc:sldMk cId="2578539041" sldId="256"/>
            <ac:spMk id="5" creationId="{00000000-0000-0000-0000-000000000000}"/>
          </ac:spMkLst>
        </pc:spChg>
        <pc:spChg chg="mod">
          <ac:chgData name="Qinxue DING" userId="da42c42104e74f46" providerId="LiveId" clId="{AC6D167D-F318-44E2-A5CD-9A3EA2932AEE}" dt="2025-08-17T01:57:48.602" v="481" actId="14100"/>
          <ac:spMkLst>
            <pc:docMk/>
            <pc:sldMk cId="2578539041" sldId="256"/>
            <ac:spMk id="7" creationId="{00000000-0000-0000-0000-000000000000}"/>
          </ac:spMkLst>
        </pc:spChg>
        <pc:spChg chg="add del mod">
          <ac:chgData name="Qinxue DING" userId="da42c42104e74f46" providerId="LiveId" clId="{AC6D167D-F318-44E2-A5CD-9A3EA2932AEE}" dt="2025-08-17T01:14:43.477" v="78" actId="21"/>
          <ac:spMkLst>
            <pc:docMk/>
            <pc:sldMk cId="2578539041" sldId="256"/>
            <ac:spMk id="8" creationId="{00000000-0000-0000-0000-000000000000}"/>
          </ac:spMkLst>
        </pc:spChg>
        <pc:spChg chg="mod">
          <ac:chgData name="Qinxue DING" userId="da42c42104e74f46" providerId="LiveId" clId="{AC6D167D-F318-44E2-A5CD-9A3EA2932AEE}" dt="2025-08-17T05:48:23.189" v="1000" actId="20577"/>
          <ac:spMkLst>
            <pc:docMk/>
            <pc:sldMk cId="2578539041" sldId="256"/>
            <ac:spMk id="9" creationId="{00000000-0000-0000-0000-000000000000}"/>
          </ac:spMkLst>
        </pc:spChg>
        <pc:spChg chg="mod">
          <ac:chgData name="Qinxue DING" userId="da42c42104e74f46" providerId="LiveId" clId="{AC6D167D-F318-44E2-A5CD-9A3EA2932AEE}" dt="2025-08-17T16:09:39.439" v="1640" actId="113"/>
          <ac:spMkLst>
            <pc:docMk/>
            <pc:sldMk cId="2578539041" sldId="256"/>
            <ac:spMk id="10" creationId="{00000000-0000-0000-0000-000000000000}"/>
          </ac:spMkLst>
        </pc:spChg>
        <pc:spChg chg="add mod">
          <ac:chgData name="Qinxue DING" userId="da42c42104e74f46" providerId="LiveId" clId="{AC6D167D-F318-44E2-A5CD-9A3EA2932AEE}" dt="2025-08-17T16:08:57.567" v="1635" actId="20577"/>
          <ac:spMkLst>
            <pc:docMk/>
            <pc:sldMk cId="2578539041" sldId="256"/>
            <ac:spMk id="11" creationId="{BCD79121-0039-DC19-0DAD-6FD5CA4AD0A5}"/>
          </ac:spMkLst>
        </pc:spChg>
        <pc:spChg chg="mod">
          <ac:chgData name="Qinxue DING" userId="da42c42104e74f46" providerId="LiveId" clId="{AC6D167D-F318-44E2-A5CD-9A3EA2932AEE}" dt="2025-08-17T02:13:34.322" v="603" actId="20577"/>
          <ac:spMkLst>
            <pc:docMk/>
            <pc:sldMk cId="2578539041" sldId="256"/>
            <ac:spMk id="30" creationId="{00000000-0000-0000-0000-000000000000}"/>
          </ac:spMkLst>
        </pc:spChg>
        <pc:picChg chg="add mod">
          <ac:chgData name="Qinxue DING" userId="da42c42104e74f46" providerId="LiveId" clId="{AC6D167D-F318-44E2-A5CD-9A3EA2932AEE}" dt="2025-08-17T01:29:25.635" v="397" actId="14100"/>
          <ac:picMkLst>
            <pc:docMk/>
            <pc:sldMk cId="2578539041" sldId="256"/>
            <ac:picMk id="4" creationId="{2DB57DFB-DCCB-6A3E-ABB9-27A62F2FDCB2}"/>
          </ac:picMkLst>
        </pc:picChg>
        <pc:picChg chg="add mod modCrop">
          <ac:chgData name="Qinxue DING" userId="da42c42104e74f46" providerId="LiveId" clId="{AC6D167D-F318-44E2-A5CD-9A3EA2932AEE}" dt="2025-08-17T16:05:25.481" v="1557" actId="14100"/>
          <ac:picMkLst>
            <pc:docMk/>
            <pc:sldMk cId="2578539041" sldId="256"/>
            <ac:picMk id="8" creationId="{668B1901-5A5D-E6E3-C125-0173D5C183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9"/>
            <a:ext cx="25733931" cy="9175066"/>
          </a:xfrm>
        </p:spPr>
        <p:txBody>
          <a:bodyPr/>
          <a:lstStyle/>
          <a:p>
            <a:r>
              <a:rPr lang="en-US"/>
              <a:t>Click to edit Master title style</a:t>
            </a:r>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256" indent="0" algn="ctr">
              <a:buNone/>
              <a:defRPr>
                <a:solidFill>
                  <a:schemeClr val="tx1">
                    <a:tint val="75000"/>
                  </a:schemeClr>
                </a:solidFill>
              </a:defRPr>
            </a:lvl2pPr>
            <a:lvl3pPr marL="4174516" indent="0" algn="ctr">
              <a:buNone/>
              <a:defRPr>
                <a:solidFill>
                  <a:schemeClr val="tx1">
                    <a:tint val="75000"/>
                  </a:schemeClr>
                </a:solidFill>
              </a:defRPr>
            </a:lvl3pPr>
            <a:lvl4pPr marL="6261772" indent="0" algn="ctr">
              <a:buNone/>
              <a:defRPr>
                <a:solidFill>
                  <a:schemeClr val="tx1">
                    <a:tint val="75000"/>
                  </a:schemeClr>
                </a:solidFill>
              </a:defRPr>
            </a:lvl4pPr>
            <a:lvl5pPr marL="8349028" indent="0" algn="ctr">
              <a:buNone/>
              <a:defRPr>
                <a:solidFill>
                  <a:schemeClr val="tx1">
                    <a:tint val="75000"/>
                  </a:schemeClr>
                </a:solidFill>
              </a:defRPr>
            </a:lvl5pPr>
            <a:lvl6pPr marL="10436284" indent="0" algn="ctr">
              <a:buNone/>
              <a:defRPr>
                <a:solidFill>
                  <a:schemeClr val="tx1">
                    <a:tint val="75000"/>
                  </a:schemeClr>
                </a:solidFill>
              </a:defRPr>
            </a:lvl6pPr>
            <a:lvl7pPr marL="12523545" indent="0" algn="ctr">
              <a:buNone/>
              <a:defRPr>
                <a:solidFill>
                  <a:schemeClr val="tx1">
                    <a:tint val="75000"/>
                  </a:schemeClr>
                </a:solidFill>
              </a:defRPr>
            </a:lvl7pPr>
            <a:lvl8pPr marL="14610801" indent="0" algn="ctr">
              <a:buNone/>
              <a:defRPr>
                <a:solidFill>
                  <a:schemeClr val="tx1">
                    <a:tint val="75000"/>
                  </a:schemeClr>
                </a:solidFill>
              </a:defRPr>
            </a:lvl8pPr>
            <a:lvl9pPr marL="166980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501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611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0950"/>
            <a:ext cx="22548726" cy="2279498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4332" y="10700950"/>
            <a:ext cx="67157362" cy="2279498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03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044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390"/>
            <a:ext cx="25733931" cy="8501303"/>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1533" y="18142064"/>
            <a:ext cx="25733931" cy="9363320"/>
          </a:xfrm>
        </p:spPr>
        <p:txBody>
          <a:bodyPr anchor="b"/>
          <a:lstStyle>
            <a:lvl1pPr marL="0" indent="0">
              <a:buNone/>
              <a:defRPr sz="9100">
                <a:solidFill>
                  <a:schemeClr val="tx1">
                    <a:tint val="75000"/>
                  </a:schemeClr>
                </a:solidFill>
              </a:defRPr>
            </a:lvl1pPr>
            <a:lvl2pPr marL="2087256" indent="0">
              <a:buNone/>
              <a:defRPr sz="8200">
                <a:solidFill>
                  <a:schemeClr val="tx1">
                    <a:tint val="75000"/>
                  </a:schemeClr>
                </a:solidFill>
              </a:defRPr>
            </a:lvl2pPr>
            <a:lvl3pPr marL="4174516" indent="0">
              <a:buNone/>
              <a:defRPr sz="7300">
                <a:solidFill>
                  <a:schemeClr val="tx1">
                    <a:tint val="75000"/>
                  </a:schemeClr>
                </a:solidFill>
              </a:defRPr>
            </a:lvl3pPr>
            <a:lvl4pPr marL="6261772" indent="0">
              <a:buNone/>
              <a:defRPr sz="6400">
                <a:solidFill>
                  <a:schemeClr val="tx1">
                    <a:tint val="75000"/>
                  </a:schemeClr>
                </a:solidFill>
              </a:defRPr>
            </a:lvl4pPr>
            <a:lvl5pPr marL="8349028" indent="0">
              <a:buNone/>
              <a:defRPr sz="6400">
                <a:solidFill>
                  <a:schemeClr val="tx1">
                    <a:tint val="75000"/>
                  </a:schemeClr>
                </a:solidFill>
              </a:defRPr>
            </a:lvl5pPr>
            <a:lvl6pPr marL="10436284" indent="0">
              <a:buNone/>
              <a:defRPr sz="6400">
                <a:solidFill>
                  <a:schemeClr val="tx1">
                    <a:tint val="75000"/>
                  </a:schemeClr>
                </a:solidFill>
              </a:defRPr>
            </a:lvl6pPr>
            <a:lvl7pPr marL="12523545" indent="0">
              <a:buNone/>
              <a:defRPr sz="6400">
                <a:solidFill>
                  <a:schemeClr val="tx1">
                    <a:tint val="75000"/>
                  </a:schemeClr>
                </a:solidFill>
              </a:defRPr>
            </a:lvl7pPr>
            <a:lvl8pPr marL="14610801" indent="0">
              <a:buNone/>
              <a:defRPr sz="6400">
                <a:solidFill>
                  <a:schemeClr val="tx1">
                    <a:tint val="75000"/>
                  </a:schemeClr>
                </a:solidFill>
              </a:defRPr>
            </a:lvl8pPr>
            <a:lvl9pPr marL="16698057"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874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4332" y="62332983"/>
            <a:ext cx="44850417" cy="176317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69341" y="62332983"/>
            <a:ext cx="44855671" cy="176317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337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5"/>
            <a:ext cx="27247692" cy="713396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761" y="9581308"/>
            <a:ext cx="13376810" cy="3993033"/>
          </a:xfrm>
        </p:spPr>
        <p:txBody>
          <a:bodyPr anchor="b"/>
          <a:lstStyle>
            <a:lvl1pPr marL="0" indent="0">
              <a:buNone/>
              <a:defRPr sz="11000" b="1"/>
            </a:lvl1pPr>
            <a:lvl2pPr marL="2087256" indent="0">
              <a:buNone/>
              <a:defRPr sz="9100" b="1"/>
            </a:lvl2pPr>
            <a:lvl3pPr marL="4174516" indent="0">
              <a:buNone/>
              <a:defRPr sz="8200" b="1"/>
            </a:lvl3pPr>
            <a:lvl4pPr marL="6261772" indent="0">
              <a:buNone/>
              <a:defRPr sz="7300" b="1"/>
            </a:lvl4pPr>
            <a:lvl5pPr marL="8349028" indent="0">
              <a:buNone/>
              <a:defRPr sz="7300" b="1"/>
            </a:lvl5pPr>
            <a:lvl6pPr marL="10436284" indent="0">
              <a:buNone/>
              <a:defRPr sz="7300" b="1"/>
            </a:lvl6pPr>
            <a:lvl7pPr marL="12523545" indent="0">
              <a:buNone/>
              <a:defRPr sz="7300" b="1"/>
            </a:lvl7pPr>
            <a:lvl8pPr marL="14610801" indent="0">
              <a:buNone/>
              <a:defRPr sz="7300" b="1"/>
            </a:lvl8pPr>
            <a:lvl9pPr marL="16698057"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761" y="13574342"/>
            <a:ext cx="13376810"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92" y="9581308"/>
            <a:ext cx="13382065" cy="3993033"/>
          </a:xfrm>
        </p:spPr>
        <p:txBody>
          <a:bodyPr anchor="b"/>
          <a:lstStyle>
            <a:lvl1pPr marL="0" indent="0">
              <a:buNone/>
              <a:defRPr sz="11000" b="1"/>
            </a:lvl1pPr>
            <a:lvl2pPr marL="2087256" indent="0">
              <a:buNone/>
              <a:defRPr sz="9100" b="1"/>
            </a:lvl2pPr>
            <a:lvl3pPr marL="4174516" indent="0">
              <a:buNone/>
              <a:defRPr sz="8200" b="1"/>
            </a:lvl3pPr>
            <a:lvl4pPr marL="6261772" indent="0">
              <a:buNone/>
              <a:defRPr sz="7300" b="1"/>
            </a:lvl4pPr>
            <a:lvl5pPr marL="8349028" indent="0">
              <a:buNone/>
              <a:defRPr sz="7300" b="1"/>
            </a:lvl5pPr>
            <a:lvl6pPr marL="10436284" indent="0">
              <a:buNone/>
              <a:defRPr sz="7300" b="1"/>
            </a:lvl6pPr>
            <a:lvl7pPr marL="12523545" indent="0">
              <a:buNone/>
              <a:defRPr sz="7300" b="1"/>
            </a:lvl7pPr>
            <a:lvl8pPr marL="14610801" indent="0">
              <a:buNone/>
              <a:defRPr sz="7300" b="1"/>
            </a:lvl8pPr>
            <a:lvl9pPr marL="16698057"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79392" y="13574342"/>
            <a:ext cx="13382065"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973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680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2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6" y="1704224"/>
            <a:ext cx="9960336" cy="725286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6767" y="1704233"/>
            <a:ext cx="16924685" cy="3653182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6" y="8957093"/>
            <a:ext cx="9960336" cy="29278966"/>
          </a:xfrm>
        </p:spPr>
        <p:txBody>
          <a:bodyPr/>
          <a:lstStyle>
            <a:lvl1pPr marL="0" indent="0">
              <a:buNone/>
              <a:defRPr sz="6400"/>
            </a:lvl1pPr>
            <a:lvl2pPr marL="2087256" indent="0">
              <a:buNone/>
              <a:defRPr sz="5500"/>
            </a:lvl2pPr>
            <a:lvl3pPr marL="4174516" indent="0">
              <a:buNone/>
              <a:defRPr sz="4600"/>
            </a:lvl3pPr>
            <a:lvl4pPr marL="6261772" indent="0">
              <a:buNone/>
              <a:defRPr sz="4100"/>
            </a:lvl4pPr>
            <a:lvl5pPr marL="8349028" indent="0">
              <a:buNone/>
              <a:defRPr sz="4100"/>
            </a:lvl5pPr>
            <a:lvl6pPr marL="10436284" indent="0">
              <a:buNone/>
              <a:defRPr sz="4100"/>
            </a:lvl6pPr>
            <a:lvl7pPr marL="12523545" indent="0">
              <a:buNone/>
              <a:defRPr sz="4100"/>
            </a:lvl7pPr>
            <a:lvl8pPr marL="14610801" indent="0">
              <a:buNone/>
              <a:defRPr sz="4100"/>
            </a:lvl8pPr>
            <a:lvl9pPr marL="1669805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560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4"/>
            <a:ext cx="18165128" cy="3537259"/>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4154" y="3824595"/>
            <a:ext cx="18165128" cy="25682258"/>
          </a:xfrm>
        </p:spPr>
        <p:txBody>
          <a:bodyPr/>
          <a:lstStyle>
            <a:lvl1pPr marL="0" indent="0">
              <a:buNone/>
              <a:defRPr sz="14600"/>
            </a:lvl1pPr>
            <a:lvl2pPr marL="2087256" indent="0">
              <a:buNone/>
              <a:defRPr sz="12800"/>
            </a:lvl2pPr>
            <a:lvl3pPr marL="4174516" indent="0">
              <a:buNone/>
              <a:defRPr sz="11000"/>
            </a:lvl3pPr>
            <a:lvl4pPr marL="6261772" indent="0">
              <a:buNone/>
              <a:defRPr sz="9100"/>
            </a:lvl4pPr>
            <a:lvl5pPr marL="8349028" indent="0">
              <a:buNone/>
              <a:defRPr sz="9100"/>
            </a:lvl5pPr>
            <a:lvl6pPr marL="10436284" indent="0">
              <a:buNone/>
              <a:defRPr sz="9100"/>
            </a:lvl6pPr>
            <a:lvl7pPr marL="12523545" indent="0">
              <a:buNone/>
              <a:defRPr sz="9100"/>
            </a:lvl7pPr>
            <a:lvl8pPr marL="14610801" indent="0">
              <a:buNone/>
              <a:defRPr sz="9100"/>
            </a:lvl8pPr>
            <a:lvl9pPr marL="16698057" indent="0">
              <a:buNone/>
              <a:defRPr sz="9100"/>
            </a:lvl9pPr>
          </a:lstStyle>
          <a:p>
            <a:endParaRPr lang="en-US"/>
          </a:p>
        </p:txBody>
      </p:sp>
      <p:sp>
        <p:nvSpPr>
          <p:cNvPr id="4" name="Text Placeholder 3"/>
          <p:cNvSpPr>
            <a:spLocks noGrp="1"/>
          </p:cNvSpPr>
          <p:nvPr>
            <p:ph type="body" sz="half" idx="2"/>
          </p:nvPr>
        </p:nvSpPr>
        <p:spPr>
          <a:xfrm>
            <a:off x="5934154" y="33499893"/>
            <a:ext cx="18165128" cy="5023494"/>
          </a:xfrm>
        </p:spPr>
        <p:txBody>
          <a:bodyPr/>
          <a:lstStyle>
            <a:lvl1pPr marL="0" indent="0">
              <a:buNone/>
              <a:defRPr sz="6400"/>
            </a:lvl1pPr>
            <a:lvl2pPr marL="2087256" indent="0">
              <a:buNone/>
              <a:defRPr sz="5500"/>
            </a:lvl2pPr>
            <a:lvl3pPr marL="4174516" indent="0">
              <a:buNone/>
              <a:defRPr sz="4600"/>
            </a:lvl3pPr>
            <a:lvl4pPr marL="6261772" indent="0">
              <a:buNone/>
              <a:defRPr sz="4100"/>
            </a:lvl4pPr>
            <a:lvl5pPr marL="8349028" indent="0">
              <a:buNone/>
              <a:defRPr sz="4100"/>
            </a:lvl5pPr>
            <a:lvl6pPr marL="10436284" indent="0">
              <a:buNone/>
              <a:defRPr sz="4100"/>
            </a:lvl6pPr>
            <a:lvl7pPr marL="12523545" indent="0">
              <a:buNone/>
              <a:defRPr sz="4100"/>
            </a:lvl7pPr>
            <a:lvl8pPr marL="14610801" indent="0">
              <a:buNone/>
              <a:defRPr sz="4100"/>
            </a:lvl8pPr>
            <a:lvl9pPr marL="1669805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14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417451" tIns="208726" rIns="417451" bIns="208726" rtlCol="0" anchor="ctr">
            <a:normAutofit/>
          </a:bodyPr>
          <a:lstStyle/>
          <a:p>
            <a:r>
              <a:rPr lang="en-US"/>
              <a:t>Click to edit Master title style</a:t>
            </a:r>
          </a:p>
        </p:txBody>
      </p:sp>
      <p:sp>
        <p:nvSpPr>
          <p:cNvPr id="3" name="Text Placeholder 2"/>
          <p:cNvSpPr>
            <a:spLocks noGrp="1"/>
          </p:cNvSpPr>
          <p:nvPr>
            <p:ph type="body" idx="1"/>
          </p:nvPr>
        </p:nvSpPr>
        <p:spPr>
          <a:xfrm>
            <a:off x="1513761" y="9987554"/>
            <a:ext cx="27247692" cy="28248505"/>
          </a:xfrm>
          <a:prstGeom prst="rect">
            <a:avLst/>
          </a:prstGeom>
        </p:spPr>
        <p:txBody>
          <a:bodyPr vert="horz" lIns="417451" tIns="208726" rIns="417451" bIns="2087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761" y="39672750"/>
            <a:ext cx="7064216" cy="2278904"/>
          </a:xfrm>
          <a:prstGeom prst="rect">
            <a:avLst/>
          </a:prstGeom>
        </p:spPr>
        <p:txBody>
          <a:bodyPr vert="horz" lIns="417451" tIns="208726" rIns="417451" bIns="208726" rtlCol="0" anchor="ctr"/>
          <a:lstStyle>
            <a:lvl1pPr algn="l">
              <a:defRPr sz="5500">
                <a:solidFill>
                  <a:schemeClr val="tx1">
                    <a:tint val="75000"/>
                  </a:schemeClr>
                </a:solidFill>
              </a:defRPr>
            </a:lvl1pPr>
          </a:lstStyle>
          <a:p>
            <a:fld id="{5586B75A-687E-405C-8A0B-8D00578BA2C3}" type="datetimeFigureOut">
              <a:rPr lang="en-US" smtClean="0"/>
              <a:pPr/>
              <a:t>8/19/2025</a:t>
            </a:fld>
            <a:endParaRPr lang="en-US" dirty="0"/>
          </a:p>
        </p:txBody>
      </p:sp>
      <p:sp>
        <p:nvSpPr>
          <p:cNvPr id="5" name="Footer Placeholder 4"/>
          <p:cNvSpPr>
            <a:spLocks noGrp="1"/>
          </p:cNvSpPr>
          <p:nvPr>
            <p:ph type="ftr" sz="quarter" idx="3"/>
          </p:nvPr>
        </p:nvSpPr>
        <p:spPr>
          <a:xfrm>
            <a:off x="10344031" y="39672750"/>
            <a:ext cx="9587151" cy="2278904"/>
          </a:xfrm>
          <a:prstGeom prst="rect">
            <a:avLst/>
          </a:prstGeom>
        </p:spPr>
        <p:txBody>
          <a:bodyPr vert="horz" lIns="417451" tIns="208726" rIns="417451" bIns="208726"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7236" y="39672750"/>
            <a:ext cx="7064216" cy="2278904"/>
          </a:xfrm>
          <a:prstGeom prst="rect">
            <a:avLst/>
          </a:prstGeom>
        </p:spPr>
        <p:txBody>
          <a:bodyPr vert="horz" lIns="417451" tIns="208726" rIns="417451" bIns="208726" rtlCol="0" anchor="ctr"/>
          <a:lstStyle>
            <a:lvl1pPr algn="r">
              <a:defRPr sz="55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258671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4174516" rtl="0" eaLnBrk="1" latinLnBrk="0" hangingPunct="1">
        <a:spcBef>
          <a:spcPct val="0"/>
        </a:spcBef>
        <a:buNone/>
        <a:defRPr sz="20100" kern="1200">
          <a:solidFill>
            <a:schemeClr val="tx1"/>
          </a:solidFill>
          <a:latin typeface="+mj-lt"/>
          <a:ea typeface="+mj-ea"/>
          <a:cs typeface="+mj-cs"/>
        </a:defRPr>
      </a:lvl1pPr>
    </p:titleStyle>
    <p:bodyStyle>
      <a:lvl1pPr marL="1565444" indent="-1565444" algn="l" defTabSz="4174516"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1794" indent="-1304534" algn="l" defTabSz="4174516"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8144" indent="-1043628" algn="l" defTabSz="4174516"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5400"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2656"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9912"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7173"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4429"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1685" indent="-1043628" algn="l" defTabSz="41745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4516" rtl="0" eaLnBrk="1" latinLnBrk="0" hangingPunct="1">
        <a:defRPr sz="8200" kern="1200">
          <a:solidFill>
            <a:schemeClr val="tx1"/>
          </a:solidFill>
          <a:latin typeface="+mn-lt"/>
          <a:ea typeface="+mn-ea"/>
          <a:cs typeface="+mn-cs"/>
        </a:defRPr>
      </a:lvl1pPr>
      <a:lvl2pPr marL="2087256" algn="l" defTabSz="4174516" rtl="0" eaLnBrk="1" latinLnBrk="0" hangingPunct="1">
        <a:defRPr sz="8200" kern="1200">
          <a:solidFill>
            <a:schemeClr val="tx1"/>
          </a:solidFill>
          <a:latin typeface="+mn-lt"/>
          <a:ea typeface="+mn-ea"/>
          <a:cs typeface="+mn-cs"/>
        </a:defRPr>
      </a:lvl2pPr>
      <a:lvl3pPr marL="4174516" algn="l" defTabSz="4174516" rtl="0" eaLnBrk="1" latinLnBrk="0" hangingPunct="1">
        <a:defRPr sz="8200" kern="1200">
          <a:solidFill>
            <a:schemeClr val="tx1"/>
          </a:solidFill>
          <a:latin typeface="+mn-lt"/>
          <a:ea typeface="+mn-ea"/>
          <a:cs typeface="+mn-cs"/>
        </a:defRPr>
      </a:lvl3pPr>
      <a:lvl4pPr marL="6261772" algn="l" defTabSz="4174516" rtl="0" eaLnBrk="1" latinLnBrk="0" hangingPunct="1">
        <a:defRPr sz="8200" kern="1200">
          <a:solidFill>
            <a:schemeClr val="tx1"/>
          </a:solidFill>
          <a:latin typeface="+mn-lt"/>
          <a:ea typeface="+mn-ea"/>
          <a:cs typeface="+mn-cs"/>
        </a:defRPr>
      </a:lvl4pPr>
      <a:lvl5pPr marL="8349028" algn="l" defTabSz="4174516" rtl="0" eaLnBrk="1" latinLnBrk="0" hangingPunct="1">
        <a:defRPr sz="8200" kern="1200">
          <a:solidFill>
            <a:schemeClr val="tx1"/>
          </a:solidFill>
          <a:latin typeface="+mn-lt"/>
          <a:ea typeface="+mn-ea"/>
          <a:cs typeface="+mn-cs"/>
        </a:defRPr>
      </a:lvl5pPr>
      <a:lvl6pPr marL="10436284" algn="l" defTabSz="4174516" rtl="0" eaLnBrk="1" latinLnBrk="0" hangingPunct="1">
        <a:defRPr sz="8200" kern="1200">
          <a:solidFill>
            <a:schemeClr val="tx1"/>
          </a:solidFill>
          <a:latin typeface="+mn-lt"/>
          <a:ea typeface="+mn-ea"/>
          <a:cs typeface="+mn-cs"/>
        </a:defRPr>
      </a:lvl6pPr>
      <a:lvl7pPr marL="12523545" algn="l" defTabSz="4174516" rtl="0" eaLnBrk="1" latinLnBrk="0" hangingPunct="1">
        <a:defRPr sz="8200" kern="1200">
          <a:solidFill>
            <a:schemeClr val="tx1"/>
          </a:solidFill>
          <a:latin typeface="+mn-lt"/>
          <a:ea typeface="+mn-ea"/>
          <a:cs typeface="+mn-cs"/>
        </a:defRPr>
      </a:lvl7pPr>
      <a:lvl8pPr marL="14610801" algn="l" defTabSz="4174516" rtl="0" eaLnBrk="1" latinLnBrk="0" hangingPunct="1">
        <a:defRPr sz="8200" kern="1200">
          <a:solidFill>
            <a:schemeClr val="tx1"/>
          </a:solidFill>
          <a:latin typeface="+mn-lt"/>
          <a:ea typeface="+mn-ea"/>
          <a:cs typeface="+mn-cs"/>
        </a:defRPr>
      </a:lvl8pPr>
      <a:lvl9pPr marL="16698057" algn="l" defTabSz="417451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leadinglifetechnologies.com/wp-content/uploads/2021/01/2020-1-PEG-ZZH.pdf"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hyperlink" Target="http://leadinglifetechnologies.com/wp-content/uploads/2024/04/20240307mRNA-allergy.pdf" TargetMode="Externa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hyperlink" Target="mailto:INFO@LEADINGLIFETECHNOLOGIES.COM"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peg.leadinglifetechnologies.com/"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1745" y="5944825"/>
            <a:ext cx="27057417" cy="2585323"/>
          </a:xfrm>
          <a:prstGeom prst="rect">
            <a:avLst/>
          </a:prstGeom>
          <a:noFill/>
        </p:spPr>
        <p:txBody>
          <a:bodyPr wrap="square" rtlCol="0">
            <a:spAutoFit/>
          </a:bodyPr>
          <a:lstStyle/>
          <a:p>
            <a:pPr marL="114300" algn="ctr"/>
            <a:r>
              <a:rPr lang="en-US" sz="4800" b="1" dirty="0">
                <a:latin typeface="Arial" panose="020B0604020202020204" pitchFamily="34" charset="0"/>
                <a:cs typeface="Arial" panose="020B0604020202020204" pitchFamily="34" charset="0"/>
              </a:rPr>
              <a:t>DETECTION OF POLYETHYLENE GLYCOL (PEG)–SPECIFIC IGE </a:t>
            </a:r>
          </a:p>
          <a:p>
            <a:pPr marL="114300" algn="ctr"/>
            <a:r>
              <a:rPr lang="en-US" sz="4800" b="1" dirty="0">
                <a:latin typeface="Arial" panose="020B0604020202020204" pitchFamily="34" charset="0"/>
                <a:cs typeface="Arial" panose="020B0604020202020204" pitchFamily="34" charset="0"/>
              </a:rPr>
              <a:t>BY THE FOCALTUNING™ IMMUNOASSAY PLATFORM</a:t>
            </a:r>
            <a:endParaRPr lang="en-US" sz="4800" dirty="0">
              <a:latin typeface="Arial" panose="020B0604020202020204" pitchFamily="34" charset="0"/>
              <a:cs typeface="Arial" panose="020B0604020202020204" pitchFamily="34" charset="0"/>
            </a:endParaRPr>
          </a:p>
          <a:p>
            <a:pPr marL="114300" algn="ctr">
              <a:spcAft>
                <a:spcPts val="0"/>
              </a:spcAft>
            </a:pPr>
            <a:endParaRPr lang="en-AU" sz="6600" b="1" dirty="0">
              <a:latin typeface="Times New Roman" panose="02020603050405020304" pitchFamily="18" charset="0"/>
              <a:ea typeface="Times New Roman" panose="02020603050405020304" pitchFamily="18" charset="0"/>
            </a:endParaRPr>
          </a:p>
        </p:txBody>
      </p:sp>
      <p:sp>
        <p:nvSpPr>
          <p:cNvPr id="7" name="Rectangle 6"/>
          <p:cNvSpPr/>
          <p:nvPr/>
        </p:nvSpPr>
        <p:spPr>
          <a:xfrm>
            <a:off x="870033" y="7410739"/>
            <a:ext cx="28637593" cy="66161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20595" y="7562004"/>
            <a:ext cx="28587031" cy="6247864"/>
          </a:xfrm>
          <a:prstGeom prst="rect">
            <a:avLst/>
          </a:prstGeom>
          <a:noFill/>
        </p:spPr>
        <p:txBody>
          <a:bodyPr wrap="square" rtlCol="0">
            <a:spAutoFit/>
          </a:bodyPr>
          <a:lstStyle/>
          <a:p>
            <a:r>
              <a:rPr lang="en-US" sz="4000" b="1" dirty="0"/>
              <a:t>BACKGROUND</a:t>
            </a:r>
            <a:br>
              <a:rPr lang="en-US" sz="4000" dirty="0"/>
            </a:br>
            <a:r>
              <a:rPr lang="en-US" sz="4000" dirty="0"/>
              <a:t>Polyethylene glycol (PEG), long regarded as biologically inert, has recently been identified as a potential immunogenic compound in a small but clinically relevant subset of individuals. PEG-specific immunoglobulin E (PEG </a:t>
            </a:r>
            <a:r>
              <a:rPr lang="en-US" sz="4000" dirty="0" err="1"/>
              <a:t>IgE</a:t>
            </a:r>
            <a:r>
              <a:rPr lang="en-US" sz="4000" dirty="0"/>
              <a:t>) has been implicated in immediate hypersensitivity reactions, including anaphylaxis. However, conflicting reports and variability in assay performance have contributed to ongoing controversy about PEG’s true allergenic risk. In this context, improved diagnostic accuracy is essential for clarifying the clinical relevance of PEG </a:t>
            </a:r>
            <a:r>
              <a:rPr lang="en-US" sz="4000" dirty="0" err="1"/>
              <a:t>IgE</a:t>
            </a:r>
            <a:r>
              <a:rPr lang="en-US" sz="4000" dirty="0"/>
              <a:t> and identifying individuals at risk. The FocalTuning platform is a flow bead-based proprietary immunoassay platform.  </a:t>
            </a:r>
          </a:p>
          <a:p>
            <a:r>
              <a:rPr lang="en-US" sz="4000" b="1" dirty="0"/>
              <a:t>Conclusion</a:t>
            </a:r>
            <a:br>
              <a:rPr lang="en-US" sz="4000" dirty="0"/>
            </a:br>
            <a:r>
              <a:rPr lang="en-US" sz="4000" dirty="0"/>
              <a:t>FocalTuning™ offers superior analytical performance for PEG </a:t>
            </a:r>
            <a:r>
              <a:rPr lang="en-US" sz="4000" dirty="0" err="1"/>
              <a:t>IgE</a:t>
            </a:r>
            <a:r>
              <a:rPr lang="en-US" sz="4000" dirty="0"/>
              <a:t> detection by integrating intra-sample controls and precise signal deconvolution. To fully establish the role of PEG </a:t>
            </a:r>
            <a:r>
              <a:rPr lang="en-US" sz="4000" dirty="0" err="1"/>
              <a:t>IgE</a:t>
            </a:r>
            <a:r>
              <a:rPr lang="en-US" sz="4000" dirty="0"/>
              <a:t> in the allergy and anaphylaxis of PEG-containing drugs and vaccines, larger-scale testing across diverse patient populations is needed.</a:t>
            </a:r>
            <a:endParaRPr lang="en-US" sz="4000" b="1" dirty="0"/>
          </a:p>
        </p:txBody>
      </p:sp>
      <p:sp>
        <p:nvSpPr>
          <p:cNvPr id="10" name="TextBox 9"/>
          <p:cNvSpPr txBox="1"/>
          <p:nvPr/>
        </p:nvSpPr>
        <p:spPr>
          <a:xfrm>
            <a:off x="870033" y="14432917"/>
            <a:ext cx="14125757" cy="23729573"/>
          </a:xfrm>
          <a:prstGeom prst="rect">
            <a:avLst/>
          </a:prstGeom>
          <a:noFill/>
          <a:ln cmpd="dbl">
            <a:solidFill>
              <a:schemeClr val="accent1"/>
            </a:solidFill>
          </a:ln>
        </p:spPr>
        <p:txBody>
          <a:bodyPr wrap="square" rtlCol="0">
            <a:spAutoFit/>
          </a:bodyPr>
          <a:lstStyle/>
          <a:p>
            <a:pPr algn="ctr"/>
            <a:r>
              <a:rPr lang="en-US" sz="4000" b="1" dirty="0"/>
              <a:t>The FocalTuning</a:t>
            </a:r>
            <a:r>
              <a:rPr lang="en-US" sz="4000" b="1" dirty="0">
                <a:latin typeface="Arial" panose="020B0604020202020204" pitchFamily="34" charset="0"/>
                <a:cs typeface="Arial" panose="020B0604020202020204" pitchFamily="34" charset="0"/>
              </a:rPr>
              <a:t>™</a:t>
            </a:r>
            <a:r>
              <a:rPr lang="en-US" sz="4000" b="1" dirty="0"/>
              <a:t> Immunoassay Platform</a:t>
            </a:r>
          </a:p>
          <a:p>
            <a:pPr algn="ctr"/>
            <a:r>
              <a:rPr lang="en-US" sz="4000" dirty="0"/>
              <a:t>-A better approach to real control</a:t>
            </a:r>
          </a:p>
          <a:p>
            <a:pPr algn="ctr"/>
            <a:endParaRPr lang="en-US" sz="4000" b="1" dirty="0">
              <a:solidFill>
                <a:srgbClr val="FF0000"/>
              </a:solidFill>
            </a:endParaRPr>
          </a:p>
          <a:p>
            <a:pPr algn="ctr"/>
            <a:endParaRPr lang="en-US" sz="4000" b="1" dirty="0">
              <a:solidFill>
                <a:srgbClr val="FF0000"/>
              </a:solidFill>
            </a:endParaRPr>
          </a:p>
          <a:p>
            <a:endParaRPr lang="en-US" sz="3200" b="1" dirty="0"/>
          </a:p>
          <a:p>
            <a:pPr algn="ctr"/>
            <a:endParaRPr lang="en-US" sz="3200" b="1" dirty="0"/>
          </a:p>
          <a:p>
            <a:pPr algn="ctr"/>
            <a:endParaRPr lang="en-US" sz="3200" b="1" dirty="0"/>
          </a:p>
          <a:p>
            <a:pPr algn="ctr"/>
            <a:endParaRPr lang="en-US" sz="3200" b="1" dirty="0"/>
          </a:p>
          <a:p>
            <a:pPr algn="ctr"/>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r>
              <a:rPr lang="en-US" sz="4000" b="1" dirty="0"/>
              <a:t>  </a:t>
            </a:r>
          </a:p>
          <a:p>
            <a:r>
              <a:rPr lang="en-US" sz="3200" b="1" dirty="0"/>
              <a:t>Pseudo-negative data by single capture beads (left, sample 8) can be avoided by introducing paired control beads as the internal control (right, sample 8)</a:t>
            </a:r>
            <a:endParaRPr lang="en-US" sz="4000" b="1" dirty="0"/>
          </a:p>
        </p:txBody>
      </p:sp>
      <p:sp>
        <p:nvSpPr>
          <p:cNvPr id="30" name="TextBox 29"/>
          <p:cNvSpPr txBox="1"/>
          <p:nvPr/>
        </p:nvSpPr>
        <p:spPr>
          <a:xfrm>
            <a:off x="920595" y="39076906"/>
            <a:ext cx="28412775" cy="2831544"/>
          </a:xfrm>
          <a:prstGeom prst="rect">
            <a:avLst/>
          </a:prstGeom>
          <a:noFill/>
        </p:spPr>
        <p:txBody>
          <a:bodyPr wrap="square" rtlCol="0">
            <a:spAutoFit/>
          </a:bodyPr>
          <a:lstStyle/>
          <a:p>
            <a:pPr lvl="0"/>
            <a:r>
              <a:rPr lang="en-AU" sz="4000" b="1" dirty="0"/>
              <a:t>REFERENCES</a:t>
            </a:r>
            <a:endParaRPr lang="en-US" sz="4000" dirty="0">
              <a:hlinkClick r:id="rId2"/>
            </a:endParaRPr>
          </a:p>
          <a:p>
            <a:pPr marL="742950" indent="-742950">
              <a:buFontTx/>
              <a:buAutoNum type="arabicPeriod"/>
            </a:pPr>
            <a:r>
              <a:rPr lang="en-US" sz="4000" dirty="0">
                <a:hlinkClick r:id="rId3"/>
              </a:rPr>
              <a:t>Zhou, et al. Anti-PEG </a:t>
            </a:r>
            <a:r>
              <a:rPr lang="en-US" sz="4000" dirty="0" err="1">
                <a:hlinkClick r:id="rId3"/>
              </a:rPr>
              <a:t>IgE</a:t>
            </a:r>
            <a:r>
              <a:rPr lang="en-US" sz="4000" dirty="0">
                <a:hlinkClick r:id="rId3"/>
              </a:rPr>
              <a:t> In anaphylaxis associated with Polyethylene Glycol. J ALLERGY CLIN IMMUNONOL PRACT. 2020. </a:t>
            </a:r>
            <a:endParaRPr lang="en-AU" sz="4000" b="1" dirty="0"/>
          </a:p>
          <a:p>
            <a:pPr marL="742950" lvl="0" indent="-742950">
              <a:buAutoNum type="arabicPeriod"/>
            </a:pPr>
            <a:r>
              <a:rPr lang="en-US" sz="4000" dirty="0">
                <a:hlinkClick r:id="rId2"/>
              </a:rPr>
              <a:t>Khalid, et al. A randomized double-blinded trial to assess recurrence of systemic allergic reactions following COVID-19 mRNA vaccination. J ALLERGY CLIN IMMUNOL. 2024.</a:t>
            </a:r>
            <a:endParaRPr lang="en-US" sz="4000" dirty="0"/>
          </a:p>
          <a:p>
            <a:pPr lvl="0"/>
            <a:r>
              <a:rPr lang="en-AU" dirty="0"/>
              <a:t> </a:t>
            </a:r>
            <a:endParaRPr lang="en-AU" sz="2000" dirty="0"/>
          </a:p>
        </p:txBody>
      </p:sp>
      <p:sp>
        <p:nvSpPr>
          <p:cNvPr id="16" name="TextBox 15"/>
          <p:cNvSpPr txBox="1"/>
          <p:nvPr/>
        </p:nvSpPr>
        <p:spPr>
          <a:xfrm>
            <a:off x="76503" y="41937489"/>
            <a:ext cx="30275213" cy="584775"/>
          </a:xfrm>
          <a:prstGeom prst="rect">
            <a:avLst/>
          </a:prstGeom>
          <a:noFill/>
        </p:spPr>
        <p:txBody>
          <a:bodyPr wrap="square" rtlCol="0">
            <a:spAutoFit/>
          </a:bodyPr>
          <a:lstStyle/>
          <a:p>
            <a:pPr algn="ctr"/>
            <a:endParaRPr lang="en-US" sz="3200" dirty="0"/>
          </a:p>
        </p:txBody>
      </p:sp>
      <p:sp>
        <p:nvSpPr>
          <p:cNvPr id="3" name="TextBox 2">
            <a:extLst>
              <a:ext uri="{FF2B5EF4-FFF2-40B4-BE49-F238E27FC236}">
                <a16:creationId xmlns:a16="http://schemas.microsoft.com/office/drawing/2014/main" id="{803DCEA6-D2FA-23B4-F87F-8724E53E01EF}"/>
              </a:ext>
            </a:extLst>
          </p:cNvPr>
          <p:cNvSpPr txBox="1"/>
          <p:nvPr/>
        </p:nvSpPr>
        <p:spPr>
          <a:xfrm>
            <a:off x="20305485" y="702364"/>
            <a:ext cx="8375539" cy="3026470"/>
          </a:xfrm>
          <a:prstGeom prst="rect">
            <a:avLst/>
          </a:prstGeom>
          <a:noFill/>
        </p:spPr>
        <p:txBody>
          <a:bodyPr wrap="square" rtlCol="0">
            <a:spAutoFit/>
          </a:bodyPr>
          <a:lstStyle/>
          <a:p>
            <a:r>
              <a:rPr lang="en-US" sz="4400" b="1" dirty="0"/>
              <a:t>RICHARD DING</a:t>
            </a:r>
            <a:endParaRPr lang="en-AU" sz="4400" b="1" dirty="0"/>
          </a:p>
          <a:p>
            <a:pPr lvl="0"/>
            <a:endParaRPr lang="en-AU" sz="4400" b="1" i="1" baseline="30000" dirty="0"/>
          </a:p>
          <a:p>
            <a:pPr lvl="0"/>
            <a:r>
              <a:rPr lang="en-AU" sz="4400" b="1" i="1" baseline="30000" dirty="0"/>
              <a:t>LEADING LIFE TECHNOLOGIES, CALIFORNIA, USA</a:t>
            </a:r>
          </a:p>
          <a:p>
            <a:pPr lvl="0"/>
            <a:r>
              <a:rPr lang="en-AU" sz="4400" b="1" i="1" baseline="30000" dirty="0"/>
              <a:t>TEL:001-650-996-6078</a:t>
            </a:r>
          </a:p>
          <a:p>
            <a:pPr lvl="0"/>
            <a:r>
              <a:rPr lang="en-AU" sz="4400" b="1" i="1" baseline="30000" dirty="0">
                <a:hlinkClick r:id="rId4"/>
              </a:rPr>
              <a:t>WEBSITE: PEG.LEADINGLIFETECHNOLOGIES.COM</a:t>
            </a:r>
            <a:endParaRPr lang="en-AU" sz="4400" b="1" i="1" baseline="30000" dirty="0"/>
          </a:p>
          <a:p>
            <a:pPr lvl="0"/>
            <a:r>
              <a:rPr lang="en-AU" sz="4400" b="1" i="1" baseline="30000" dirty="0">
                <a:hlinkClick r:id="rId5"/>
              </a:rPr>
              <a:t>EMAIL: INFO@LEADINGLIFETECHNOLOGIES.COM</a:t>
            </a:r>
            <a:endParaRPr lang="en-AU" sz="4400" b="1" i="1" baseline="30000" dirty="0"/>
          </a:p>
        </p:txBody>
      </p:sp>
      <p:pic>
        <p:nvPicPr>
          <p:cNvPr id="4" name="Picture 3" descr="A blue logo with red text&#10;&#10;AI-generated content may be incorrect.">
            <a:extLst>
              <a:ext uri="{FF2B5EF4-FFF2-40B4-BE49-F238E27FC236}">
                <a16:creationId xmlns:a16="http://schemas.microsoft.com/office/drawing/2014/main" id="{2DB57DFB-DCCB-6A3E-ABB9-27A62F2FDCB2}"/>
              </a:ext>
            </a:extLst>
          </p:cNvPr>
          <p:cNvPicPr>
            <a:picLocks noChangeAspect="1"/>
          </p:cNvPicPr>
          <p:nvPr/>
        </p:nvPicPr>
        <p:blipFill>
          <a:blip r:embed="rId6"/>
          <a:stretch>
            <a:fillRect/>
          </a:stretch>
        </p:blipFill>
        <p:spPr>
          <a:xfrm>
            <a:off x="15948087" y="702363"/>
            <a:ext cx="3443644" cy="3477875"/>
          </a:xfrm>
          <a:prstGeom prst="rect">
            <a:avLst/>
          </a:prstGeom>
        </p:spPr>
      </p:pic>
      <p:pic>
        <p:nvPicPr>
          <p:cNvPr id="8" name="Picture 7" descr="A red drop of blood with black text">
            <a:extLst>
              <a:ext uri="{FF2B5EF4-FFF2-40B4-BE49-F238E27FC236}">
                <a16:creationId xmlns:a16="http://schemas.microsoft.com/office/drawing/2014/main" id="{668B1901-5A5D-E6E3-C125-0173D5C18327}"/>
              </a:ext>
            </a:extLst>
          </p:cNvPr>
          <p:cNvPicPr>
            <a:picLocks noChangeAspect="1"/>
          </p:cNvPicPr>
          <p:nvPr/>
        </p:nvPicPr>
        <p:blipFill>
          <a:blip r:embed="rId7"/>
          <a:srcRect l="4772" t="3188" r="4246" b="11390"/>
          <a:stretch>
            <a:fillRect/>
          </a:stretch>
        </p:blipFill>
        <p:spPr>
          <a:xfrm>
            <a:off x="8335977" y="16597650"/>
            <a:ext cx="5099825" cy="5756066"/>
          </a:xfrm>
          <a:prstGeom prst="rect">
            <a:avLst/>
          </a:prstGeom>
        </p:spPr>
      </p:pic>
      <p:sp>
        <p:nvSpPr>
          <p:cNvPr id="11" name="TextBox 10">
            <a:extLst>
              <a:ext uri="{FF2B5EF4-FFF2-40B4-BE49-F238E27FC236}">
                <a16:creationId xmlns:a16="http://schemas.microsoft.com/office/drawing/2014/main" id="{BCD79121-0039-DC19-0DAD-6FD5CA4AD0A5}"/>
              </a:ext>
            </a:extLst>
          </p:cNvPr>
          <p:cNvSpPr txBox="1"/>
          <p:nvPr/>
        </p:nvSpPr>
        <p:spPr>
          <a:xfrm>
            <a:off x="461861" y="22483586"/>
            <a:ext cx="6854549" cy="1569660"/>
          </a:xfrm>
          <a:prstGeom prst="rect">
            <a:avLst/>
          </a:prstGeom>
          <a:noFill/>
        </p:spPr>
        <p:txBody>
          <a:bodyPr wrap="square" rtlCol="0">
            <a:spAutoFit/>
          </a:bodyPr>
          <a:lstStyle/>
          <a:p>
            <a:r>
              <a:rPr lang="en-US" sz="3200" b="1" dirty="0"/>
              <a:t>      Inter-sample background uncovered</a:t>
            </a:r>
            <a:endParaRPr lang="en-US" sz="1600" dirty="0"/>
          </a:p>
          <a:p>
            <a:r>
              <a:rPr lang="en-US" sz="1600" b="1" dirty="0"/>
              <a:t>	  Different samples have different background signals</a:t>
            </a:r>
          </a:p>
          <a:p>
            <a:r>
              <a:rPr lang="en-US" sz="1600" b="1" dirty="0"/>
              <a:t>	  PBS: </a:t>
            </a:r>
            <a:r>
              <a:rPr lang="en-US" sz="1600" dirty="0"/>
              <a:t>phosphate buffered saline with 5% BSA</a:t>
            </a:r>
          </a:p>
          <a:p>
            <a:r>
              <a:rPr lang="en-US" sz="1600" b="1" dirty="0"/>
              <a:t>            Samples 1-4: </a:t>
            </a:r>
            <a:r>
              <a:rPr lang="en-US" sz="1600" dirty="0"/>
              <a:t>four different normal human plasma samples</a:t>
            </a:r>
          </a:p>
          <a:p>
            <a:r>
              <a:rPr lang="en-US" sz="1600" b="1" dirty="0"/>
              <a:t>            Samples 5-7: </a:t>
            </a:r>
            <a:r>
              <a:rPr lang="en-US" sz="1600" dirty="0"/>
              <a:t>three different normal human serum samples</a:t>
            </a:r>
          </a:p>
        </p:txBody>
      </p:sp>
      <p:sp>
        <p:nvSpPr>
          <p:cNvPr id="12" name="TextBox 11">
            <a:extLst>
              <a:ext uri="{FF2B5EF4-FFF2-40B4-BE49-F238E27FC236}">
                <a16:creationId xmlns:a16="http://schemas.microsoft.com/office/drawing/2014/main" id="{9A681D55-0AB6-97CF-1A67-8BE2C6ADD50C}"/>
              </a:ext>
            </a:extLst>
          </p:cNvPr>
          <p:cNvSpPr txBox="1"/>
          <p:nvPr/>
        </p:nvSpPr>
        <p:spPr>
          <a:xfrm>
            <a:off x="1028459" y="29354331"/>
            <a:ext cx="13837822" cy="1569660"/>
          </a:xfrm>
          <a:prstGeom prst="rect">
            <a:avLst/>
          </a:prstGeom>
          <a:noFill/>
        </p:spPr>
        <p:txBody>
          <a:bodyPr wrap="square" rtlCol="0">
            <a:spAutoFit/>
          </a:bodyPr>
          <a:lstStyle/>
          <a:p>
            <a:r>
              <a:rPr lang="en-US" sz="3200" b="1" dirty="0"/>
              <a:t>Pseudo-positive data by single capture beads (left, samples 2 and 3) can be avoided by introducing paired control beads as the internal control (right, samples 2 and 3).</a:t>
            </a:r>
          </a:p>
        </p:txBody>
      </p:sp>
      <p:sp>
        <p:nvSpPr>
          <p:cNvPr id="17" name="TextBox 16">
            <a:extLst>
              <a:ext uri="{FF2B5EF4-FFF2-40B4-BE49-F238E27FC236}">
                <a16:creationId xmlns:a16="http://schemas.microsoft.com/office/drawing/2014/main" id="{1A3528D3-E91C-BB6C-A7C4-78670955DB5E}"/>
              </a:ext>
            </a:extLst>
          </p:cNvPr>
          <p:cNvSpPr txBox="1"/>
          <p:nvPr/>
        </p:nvSpPr>
        <p:spPr>
          <a:xfrm>
            <a:off x="15418243" y="14432917"/>
            <a:ext cx="14206387" cy="23729573"/>
          </a:xfrm>
          <a:prstGeom prst="rect">
            <a:avLst/>
          </a:prstGeom>
          <a:noFill/>
          <a:ln cmpd="dbl">
            <a:solidFill>
              <a:schemeClr val="accent1"/>
            </a:solidFill>
          </a:ln>
        </p:spPr>
        <p:txBody>
          <a:bodyPr wrap="square" rtlCol="0">
            <a:spAutoFit/>
          </a:bodyPr>
          <a:lstStyle/>
          <a:p>
            <a:pPr algn="ctr"/>
            <a:r>
              <a:rPr lang="en-US" sz="4000" b="1" dirty="0"/>
              <a:t>Detection of PEG specific </a:t>
            </a:r>
            <a:r>
              <a:rPr lang="en-US" sz="4000" b="1" dirty="0" err="1"/>
              <a:t>IgE</a:t>
            </a:r>
            <a:endParaRPr lang="en-US" sz="4000" b="1" dirty="0"/>
          </a:p>
          <a:p>
            <a:pPr algn="ctr"/>
            <a:r>
              <a:rPr lang="en-US" sz="4000" dirty="0"/>
              <a:t>-By the first commercial kit on the market</a:t>
            </a:r>
          </a:p>
          <a:p>
            <a:pPr algn="ctr"/>
            <a:endParaRPr lang="en-US" sz="4000" b="1" dirty="0"/>
          </a:p>
          <a:p>
            <a:pPr algn="ctr"/>
            <a:endParaRPr lang="en-US" sz="4000" b="1" dirty="0">
              <a:solidFill>
                <a:srgbClr val="FF0000"/>
              </a:solidFill>
            </a:endParaRPr>
          </a:p>
          <a:p>
            <a:pPr algn="ctr"/>
            <a:endParaRPr lang="en-US" sz="4000" b="1" dirty="0">
              <a:solidFill>
                <a:srgbClr val="FF0000"/>
              </a:solidFill>
            </a:endParaRPr>
          </a:p>
          <a:p>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r>
              <a:rPr lang="en-US" sz="3200" b="1" dirty="0"/>
              <a:t>      </a:t>
            </a:r>
          </a:p>
          <a:p>
            <a:endParaRPr lang="en-US" sz="3200" b="1" dirty="0"/>
          </a:p>
          <a:p>
            <a:r>
              <a:rPr lang="en-US" sz="3200" dirty="0"/>
              <a:t>  Standard curve of PEG specific </a:t>
            </a:r>
            <a:r>
              <a:rPr lang="en-US" sz="3200" dirty="0" err="1"/>
              <a:t>IgE</a:t>
            </a:r>
            <a:r>
              <a:rPr lang="en-US" sz="3200" dirty="0"/>
              <a:t>                    One positive and one negative sample</a:t>
            </a:r>
          </a:p>
          <a:p>
            <a:endParaRPr lang="en-US" sz="3200" b="1" dirty="0"/>
          </a:p>
          <a:p>
            <a:endParaRPr lang="en-US" sz="3200" b="1" dirty="0"/>
          </a:p>
          <a:p>
            <a:endParaRPr lang="en-US" sz="3200" b="1" dirty="0"/>
          </a:p>
          <a:p>
            <a:endParaRPr lang="en-US" sz="3200" b="1" dirty="0"/>
          </a:p>
          <a:p>
            <a:endParaRPr lang="en-US" sz="3200" b="1" dirty="0"/>
          </a:p>
          <a:p>
            <a:r>
              <a:rPr lang="en-US" sz="3200" b="1" dirty="0"/>
              <a:t>  </a:t>
            </a:r>
            <a:r>
              <a:rPr lang="en-US" sz="4000" b="1" dirty="0"/>
              <a:t>Detection of PEG </a:t>
            </a:r>
            <a:r>
              <a:rPr lang="en-US" sz="4000" b="1" dirty="0" err="1"/>
              <a:t>IgE</a:t>
            </a:r>
            <a:r>
              <a:rPr lang="en-US" sz="4000" b="1" dirty="0"/>
              <a:t> by FocalTuning was validated by 3</a:t>
            </a:r>
            <a:r>
              <a:rPr lang="en-US" sz="4000" b="1" baseline="30000" dirty="0"/>
              <a:t>rd</a:t>
            </a:r>
            <a:r>
              <a:rPr lang="en-US" sz="4000" b="1" dirty="0"/>
              <a:t> party in-house assay</a:t>
            </a:r>
          </a:p>
          <a:p>
            <a:endParaRPr lang="en-US" sz="40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r>
              <a:rPr lang="en-US" sz="3200" dirty="0"/>
              <a:t>Serum PEG-specific </a:t>
            </a:r>
            <a:r>
              <a:rPr lang="en-US" sz="3200" dirty="0" err="1"/>
              <a:t>IgE</a:t>
            </a:r>
            <a:r>
              <a:rPr lang="en-US" sz="3200" dirty="0"/>
              <a:t> was measured at four time points: baseline prior to any COVID-19 vaccination (month 0), one month after the second dose or placebo (month 1), baseline prior to booster administration (month 5), and one month after the booster (month 6). Sixteen participants were enrolled, labeled with alphabetical IDs from A through P. Participants A and B, indicated by red dots, experienced recurrent systemic allergic reactions; both also tested positive for PEG-specific </a:t>
            </a:r>
            <a:r>
              <a:rPr lang="en-US" sz="3200" dirty="0" err="1"/>
              <a:t>IgE</a:t>
            </a:r>
            <a:r>
              <a:rPr lang="en-US" sz="3200" dirty="0"/>
              <a:t>.</a:t>
            </a:r>
          </a:p>
          <a:p>
            <a:pPr algn="r"/>
            <a:r>
              <a:rPr lang="en-US" sz="3200" b="1" dirty="0"/>
              <a:t>Khalid, et al, 2024</a:t>
            </a:r>
          </a:p>
        </p:txBody>
      </p:sp>
      <p:sp>
        <p:nvSpPr>
          <p:cNvPr id="23" name="TextBox 22">
            <a:extLst>
              <a:ext uri="{FF2B5EF4-FFF2-40B4-BE49-F238E27FC236}">
                <a16:creationId xmlns:a16="http://schemas.microsoft.com/office/drawing/2014/main" id="{31E93B83-101D-0E75-DC0A-83AB247B7FE5}"/>
              </a:ext>
            </a:extLst>
          </p:cNvPr>
          <p:cNvSpPr txBox="1"/>
          <p:nvPr/>
        </p:nvSpPr>
        <p:spPr>
          <a:xfrm>
            <a:off x="18991096" y="21463455"/>
            <a:ext cx="801270" cy="369332"/>
          </a:xfrm>
          <a:prstGeom prst="rect">
            <a:avLst/>
          </a:prstGeom>
          <a:noFill/>
        </p:spPr>
        <p:txBody>
          <a:bodyPr wrap="square" rtlCol="0">
            <a:spAutoFit/>
          </a:bodyPr>
          <a:lstStyle/>
          <a:p>
            <a:r>
              <a:rPr lang="en-US" dirty="0">
                <a:latin typeface="Aptos Narrow" panose="020B0004020202020204" pitchFamily="34" charset="0"/>
              </a:rPr>
              <a:t> </a:t>
            </a:r>
            <a:r>
              <a:rPr lang="el-GR" dirty="0">
                <a:latin typeface="Aptos Narrow" panose="020B0004020202020204" pitchFamily="34" charset="0"/>
              </a:rPr>
              <a:t>Δ</a:t>
            </a:r>
            <a:endParaRPr lang="en-US" dirty="0"/>
          </a:p>
        </p:txBody>
      </p:sp>
      <p:pic>
        <p:nvPicPr>
          <p:cNvPr id="25" name="Picture 24">
            <a:extLst>
              <a:ext uri="{FF2B5EF4-FFF2-40B4-BE49-F238E27FC236}">
                <a16:creationId xmlns:a16="http://schemas.microsoft.com/office/drawing/2014/main" id="{25966E1B-41D1-A22C-8C4C-7776D6785D45}"/>
              </a:ext>
            </a:extLst>
          </p:cNvPr>
          <p:cNvPicPr>
            <a:picLocks noChangeAspect="1"/>
          </p:cNvPicPr>
          <p:nvPr/>
        </p:nvPicPr>
        <p:blipFill>
          <a:blip r:embed="rId8"/>
          <a:srcRect l="29827" t="24305" r="23074" b="17630"/>
          <a:stretch>
            <a:fillRect/>
          </a:stretch>
        </p:blipFill>
        <p:spPr>
          <a:xfrm>
            <a:off x="22549057" y="16616118"/>
            <a:ext cx="7075573" cy="2834639"/>
          </a:xfrm>
          <a:prstGeom prst="rect">
            <a:avLst/>
          </a:prstGeom>
        </p:spPr>
      </p:pic>
      <p:pic>
        <p:nvPicPr>
          <p:cNvPr id="27" name="Picture 26">
            <a:extLst>
              <a:ext uri="{FF2B5EF4-FFF2-40B4-BE49-F238E27FC236}">
                <a16:creationId xmlns:a16="http://schemas.microsoft.com/office/drawing/2014/main" id="{EC86B4AA-DD9A-E240-371D-EE1B3E0B11CF}"/>
              </a:ext>
            </a:extLst>
          </p:cNvPr>
          <p:cNvPicPr>
            <a:picLocks noChangeAspect="1"/>
          </p:cNvPicPr>
          <p:nvPr/>
        </p:nvPicPr>
        <p:blipFill>
          <a:blip r:embed="rId9"/>
          <a:srcRect l="31227" t="33134" r="22318" b="21423"/>
          <a:stretch>
            <a:fillRect/>
          </a:stretch>
        </p:blipFill>
        <p:spPr>
          <a:xfrm>
            <a:off x="22743994" y="20148869"/>
            <a:ext cx="6763632" cy="2120150"/>
          </a:xfrm>
          <a:prstGeom prst="rect">
            <a:avLst/>
          </a:prstGeom>
        </p:spPr>
      </p:pic>
      <p:sp>
        <p:nvSpPr>
          <p:cNvPr id="28" name="TextBox 27">
            <a:extLst>
              <a:ext uri="{FF2B5EF4-FFF2-40B4-BE49-F238E27FC236}">
                <a16:creationId xmlns:a16="http://schemas.microsoft.com/office/drawing/2014/main" id="{96B4C6CB-F0BA-A13C-B39A-9E63D93E0370}"/>
              </a:ext>
            </a:extLst>
          </p:cNvPr>
          <p:cNvSpPr txBox="1"/>
          <p:nvPr/>
        </p:nvSpPr>
        <p:spPr>
          <a:xfrm>
            <a:off x="25048309" y="16336414"/>
            <a:ext cx="1344246" cy="646331"/>
          </a:xfrm>
          <a:prstGeom prst="rect">
            <a:avLst/>
          </a:prstGeom>
          <a:noFill/>
        </p:spPr>
        <p:txBody>
          <a:bodyPr wrap="square" rtlCol="0">
            <a:spAutoFit/>
          </a:bodyPr>
          <a:lstStyle/>
          <a:p>
            <a:r>
              <a:rPr lang="en-US" dirty="0"/>
              <a:t>78ng/mL PEG </a:t>
            </a:r>
            <a:r>
              <a:rPr lang="en-US" dirty="0" err="1"/>
              <a:t>IgE</a:t>
            </a:r>
            <a:endParaRPr lang="en-US" dirty="0"/>
          </a:p>
        </p:txBody>
      </p:sp>
      <p:pic>
        <p:nvPicPr>
          <p:cNvPr id="29" name="Picture 28">
            <a:extLst>
              <a:ext uri="{FF2B5EF4-FFF2-40B4-BE49-F238E27FC236}">
                <a16:creationId xmlns:a16="http://schemas.microsoft.com/office/drawing/2014/main" id="{7D187D40-BBC4-509F-9F9C-A1134952413F}"/>
              </a:ext>
            </a:extLst>
          </p:cNvPr>
          <p:cNvPicPr>
            <a:picLocks noChangeAspect="1"/>
          </p:cNvPicPr>
          <p:nvPr/>
        </p:nvPicPr>
        <p:blipFill>
          <a:blip r:embed="rId10"/>
          <a:srcRect b="52586"/>
          <a:stretch>
            <a:fillRect/>
          </a:stretch>
        </p:blipFill>
        <p:spPr>
          <a:xfrm>
            <a:off x="15459670" y="27912728"/>
            <a:ext cx="13571571" cy="6022525"/>
          </a:xfrm>
          <a:prstGeom prst="rect">
            <a:avLst/>
          </a:prstGeom>
        </p:spPr>
      </p:pic>
      <p:sp>
        <p:nvSpPr>
          <p:cNvPr id="14" name="TextBox 13">
            <a:extLst>
              <a:ext uri="{FF2B5EF4-FFF2-40B4-BE49-F238E27FC236}">
                <a16:creationId xmlns:a16="http://schemas.microsoft.com/office/drawing/2014/main" id="{4CF691DE-793D-C9F3-EE4C-5272F60E93C6}"/>
              </a:ext>
            </a:extLst>
          </p:cNvPr>
          <p:cNvSpPr txBox="1"/>
          <p:nvPr/>
        </p:nvSpPr>
        <p:spPr>
          <a:xfrm>
            <a:off x="7905322" y="22483586"/>
            <a:ext cx="7195131" cy="1569660"/>
          </a:xfrm>
          <a:prstGeom prst="rect">
            <a:avLst/>
          </a:prstGeom>
          <a:noFill/>
        </p:spPr>
        <p:txBody>
          <a:bodyPr wrap="square" rtlCol="0">
            <a:spAutoFit/>
          </a:bodyPr>
          <a:lstStyle/>
          <a:p>
            <a:r>
              <a:rPr lang="en-US" sz="3200" b="1" dirty="0"/>
              <a:t>Intra-sample background removed</a:t>
            </a:r>
          </a:p>
          <a:p>
            <a:r>
              <a:rPr lang="en-US" sz="1600" dirty="0"/>
              <a:t>Target signal can be reliable only when intra-sample background measured.   </a:t>
            </a:r>
          </a:p>
          <a:p>
            <a:r>
              <a:rPr lang="en-US" sz="1600" b="1" dirty="0"/>
              <a:t>Capture beads </a:t>
            </a:r>
            <a:r>
              <a:rPr lang="en-US" sz="1600" dirty="0"/>
              <a:t>bearing background and target signal</a:t>
            </a:r>
          </a:p>
          <a:p>
            <a:r>
              <a:rPr lang="en-US" sz="1600" b="1" dirty="0"/>
              <a:t>Control beads </a:t>
            </a:r>
            <a:r>
              <a:rPr lang="en-US" sz="1600" dirty="0"/>
              <a:t>bearing background signal only</a:t>
            </a:r>
          </a:p>
          <a:p>
            <a:r>
              <a:rPr lang="en-US" sz="1600" b="1" dirty="0"/>
              <a:t>The difference in between </a:t>
            </a:r>
            <a:r>
              <a:rPr lang="en-US" sz="1600" dirty="0"/>
              <a:t>representing target signal </a:t>
            </a:r>
          </a:p>
        </p:txBody>
      </p:sp>
      <p:pic>
        <p:nvPicPr>
          <p:cNvPr id="21" name="Picture 20">
            <a:extLst>
              <a:ext uri="{FF2B5EF4-FFF2-40B4-BE49-F238E27FC236}">
                <a16:creationId xmlns:a16="http://schemas.microsoft.com/office/drawing/2014/main" id="{7E226DE2-7615-8998-2423-DB4417372409}"/>
              </a:ext>
            </a:extLst>
          </p:cNvPr>
          <p:cNvPicPr>
            <a:picLocks noChangeAspect="1"/>
          </p:cNvPicPr>
          <p:nvPr/>
        </p:nvPicPr>
        <p:blipFill>
          <a:blip r:embed="rId11"/>
          <a:stretch>
            <a:fillRect/>
          </a:stretch>
        </p:blipFill>
        <p:spPr>
          <a:xfrm>
            <a:off x="1169429" y="16616118"/>
            <a:ext cx="6146981" cy="5735084"/>
          </a:xfrm>
          <a:prstGeom prst="rect">
            <a:avLst/>
          </a:prstGeom>
        </p:spPr>
      </p:pic>
      <p:pic>
        <p:nvPicPr>
          <p:cNvPr id="22" name="Picture 21">
            <a:extLst>
              <a:ext uri="{FF2B5EF4-FFF2-40B4-BE49-F238E27FC236}">
                <a16:creationId xmlns:a16="http://schemas.microsoft.com/office/drawing/2014/main" id="{F0E04762-5C8D-E77A-7BC5-7D7549D55F34}"/>
              </a:ext>
            </a:extLst>
          </p:cNvPr>
          <p:cNvPicPr>
            <a:picLocks noChangeAspect="1"/>
          </p:cNvPicPr>
          <p:nvPr/>
        </p:nvPicPr>
        <p:blipFill>
          <a:blip r:embed="rId12"/>
          <a:srcRect l="3558" t="7316" r="6691" b="4318"/>
          <a:stretch>
            <a:fillRect/>
          </a:stretch>
        </p:blipFill>
        <p:spPr>
          <a:xfrm>
            <a:off x="1169429" y="25196583"/>
            <a:ext cx="5553228" cy="3853973"/>
          </a:xfrm>
          <a:prstGeom prst="rect">
            <a:avLst/>
          </a:prstGeom>
        </p:spPr>
      </p:pic>
      <p:pic>
        <p:nvPicPr>
          <p:cNvPr id="24" name="Picture 23">
            <a:extLst>
              <a:ext uri="{FF2B5EF4-FFF2-40B4-BE49-F238E27FC236}">
                <a16:creationId xmlns:a16="http://schemas.microsoft.com/office/drawing/2014/main" id="{1062AD9D-46CA-786D-E36D-480132DEFD6D}"/>
              </a:ext>
            </a:extLst>
          </p:cNvPr>
          <p:cNvPicPr>
            <a:picLocks noChangeAspect="1"/>
          </p:cNvPicPr>
          <p:nvPr/>
        </p:nvPicPr>
        <p:blipFill>
          <a:blip r:embed="rId13"/>
          <a:srcRect l="7824" t="3041" r="6122" b="7080"/>
          <a:stretch>
            <a:fillRect/>
          </a:stretch>
        </p:blipFill>
        <p:spPr>
          <a:xfrm>
            <a:off x="8111943" y="25001708"/>
            <a:ext cx="5494561" cy="4200735"/>
          </a:xfrm>
          <a:prstGeom prst="rect">
            <a:avLst/>
          </a:prstGeom>
        </p:spPr>
      </p:pic>
      <p:pic>
        <p:nvPicPr>
          <p:cNvPr id="26" name="Picture 25">
            <a:extLst>
              <a:ext uri="{FF2B5EF4-FFF2-40B4-BE49-F238E27FC236}">
                <a16:creationId xmlns:a16="http://schemas.microsoft.com/office/drawing/2014/main" id="{2EA21BDB-7C66-D5D6-69D8-10DF4B61EF80}"/>
              </a:ext>
            </a:extLst>
          </p:cNvPr>
          <p:cNvPicPr>
            <a:picLocks noChangeAspect="1"/>
          </p:cNvPicPr>
          <p:nvPr/>
        </p:nvPicPr>
        <p:blipFill>
          <a:blip r:embed="rId14"/>
          <a:srcRect l="2858" t="9022" r="2390" b="2955"/>
          <a:stretch>
            <a:fillRect/>
          </a:stretch>
        </p:blipFill>
        <p:spPr>
          <a:xfrm>
            <a:off x="923125" y="32103915"/>
            <a:ext cx="6639587" cy="3803502"/>
          </a:xfrm>
          <a:prstGeom prst="rect">
            <a:avLst/>
          </a:prstGeom>
        </p:spPr>
      </p:pic>
      <p:pic>
        <p:nvPicPr>
          <p:cNvPr id="31" name="Picture 30">
            <a:extLst>
              <a:ext uri="{FF2B5EF4-FFF2-40B4-BE49-F238E27FC236}">
                <a16:creationId xmlns:a16="http://schemas.microsoft.com/office/drawing/2014/main" id="{67293539-9305-80C1-C481-54CD59A304B8}"/>
              </a:ext>
            </a:extLst>
          </p:cNvPr>
          <p:cNvPicPr>
            <a:picLocks noChangeAspect="1"/>
          </p:cNvPicPr>
          <p:nvPr/>
        </p:nvPicPr>
        <p:blipFill>
          <a:blip r:embed="rId15"/>
          <a:srcRect l="3451" t="3517" r="7455" b="8700"/>
          <a:stretch>
            <a:fillRect/>
          </a:stretch>
        </p:blipFill>
        <p:spPr>
          <a:xfrm>
            <a:off x="8111942" y="31911140"/>
            <a:ext cx="6526623" cy="4339082"/>
          </a:xfrm>
          <a:prstGeom prst="rect">
            <a:avLst/>
          </a:prstGeom>
        </p:spPr>
      </p:pic>
      <p:pic>
        <p:nvPicPr>
          <p:cNvPr id="1026" name="Picture 2" descr="Output image">
            <a:extLst>
              <a:ext uri="{FF2B5EF4-FFF2-40B4-BE49-F238E27FC236}">
                <a16:creationId xmlns:a16="http://schemas.microsoft.com/office/drawing/2014/main" id="{55846C1A-42DB-FB46-DF4A-15CF249C53D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56217" y="16670576"/>
            <a:ext cx="6144548" cy="58130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B6BECD9-FCCA-C568-95A0-7DB1E393721A}"/>
              </a:ext>
            </a:extLst>
          </p:cNvPr>
          <p:cNvSpPr txBox="1"/>
          <p:nvPr/>
        </p:nvSpPr>
        <p:spPr>
          <a:xfrm>
            <a:off x="16631553" y="18033437"/>
            <a:ext cx="3993875" cy="646331"/>
          </a:xfrm>
          <a:prstGeom prst="rect">
            <a:avLst/>
          </a:prstGeom>
          <a:noFill/>
        </p:spPr>
        <p:txBody>
          <a:bodyPr wrap="square">
            <a:spAutoFit/>
          </a:bodyPr>
          <a:lstStyle/>
          <a:p>
            <a:r>
              <a:rPr lang="da-DK" dirty="0"/>
              <a:t>PEG IgE=17.20×PE </a:t>
            </a:r>
            <a:r>
              <a:rPr lang="el-GR" dirty="0">
                <a:latin typeface="Aptos Narrow" panose="020B0004020202020204" pitchFamily="34" charset="0"/>
              </a:rPr>
              <a:t>Δ</a:t>
            </a:r>
            <a:r>
              <a:rPr lang="da-DK" dirty="0"/>
              <a:t>MFI−586.79</a:t>
            </a:r>
          </a:p>
          <a:p>
            <a:r>
              <a:rPr lang="da-DK" dirty="0"/>
              <a:t>R2=0.996</a:t>
            </a:r>
            <a:endParaRPr lang="en-US" dirty="0"/>
          </a:p>
        </p:txBody>
      </p:sp>
      <p:sp>
        <p:nvSpPr>
          <p:cNvPr id="15" name="TextBox 14">
            <a:extLst>
              <a:ext uri="{FF2B5EF4-FFF2-40B4-BE49-F238E27FC236}">
                <a16:creationId xmlns:a16="http://schemas.microsoft.com/office/drawing/2014/main" id="{BD68F0A1-764C-F271-F0E6-D143272DC7B4}"/>
              </a:ext>
            </a:extLst>
          </p:cNvPr>
          <p:cNvSpPr txBox="1"/>
          <p:nvPr/>
        </p:nvSpPr>
        <p:spPr>
          <a:xfrm>
            <a:off x="18515157" y="22090838"/>
            <a:ext cx="587829" cy="369332"/>
          </a:xfrm>
          <a:prstGeom prst="rect">
            <a:avLst/>
          </a:prstGeom>
          <a:noFill/>
        </p:spPr>
        <p:txBody>
          <a:bodyPr wrap="square" rtlCol="0">
            <a:spAutoFit/>
          </a:bodyPr>
          <a:lstStyle/>
          <a:p>
            <a:r>
              <a:rPr lang="el-GR" dirty="0">
                <a:latin typeface="Aptos Narrow" panose="020B0004020202020204" pitchFamily="34" charset="0"/>
              </a:rPr>
              <a:t>Δ</a:t>
            </a:r>
            <a:endParaRPr lang="en-US" dirty="0"/>
          </a:p>
        </p:txBody>
      </p:sp>
    </p:spTree>
    <p:extLst>
      <p:ext uri="{BB962C8B-B14F-4D97-AF65-F5344CB8AC3E}">
        <p14:creationId xmlns:p14="http://schemas.microsoft.com/office/powerpoint/2010/main" val="2578539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C89EFBB7AF84B8033821F75A41F5F" ma:contentTypeVersion="13" ma:contentTypeDescription="Create a new document." ma:contentTypeScope="" ma:versionID="39af7ac6951f59cdc73bb6c5541bb8c7">
  <xsd:schema xmlns:xsd="http://www.w3.org/2001/XMLSchema" xmlns:xs="http://www.w3.org/2001/XMLSchema" xmlns:p="http://schemas.microsoft.com/office/2006/metadata/properties" xmlns:ns2="38568b6e-7572-4b77-8c84-3e2db7483879" xmlns:ns3="34d8a432-902a-4d59-ba3b-f4dfb7b412fa" targetNamespace="http://schemas.microsoft.com/office/2006/metadata/properties" ma:root="true" ma:fieldsID="eb08a6c59e5db12f9f410faf607ee799" ns2:_="" ns3:_="">
    <xsd:import namespace="38568b6e-7572-4b77-8c84-3e2db7483879"/>
    <xsd:import namespace="34d8a432-902a-4d59-ba3b-f4dfb7b412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68b6e-7572-4b77-8c84-3e2db7483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fcf44ba-c944-46f3-86dd-54e7982d411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8a432-902a-4d59-ba3b-f4dfb7b412f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c4942d-66d0-4a52-8566-1c4c756e24f8}" ma:internalName="TaxCatchAll" ma:showField="CatchAllData" ma:web="34d8a432-902a-4d59-ba3b-f4dfb7b412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727551-CC3A-4562-A5B0-447D230B3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68b6e-7572-4b77-8c84-3e2db7483879"/>
    <ds:schemaRef ds:uri="34d8a432-902a-4d59-ba3b-f4dfb7b41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E8E283-62B9-4633-A4A2-A9C7298A75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1335</TotalTime>
  <Words>556</Words>
  <Application>Microsoft Office PowerPoint</Application>
  <PresentationFormat>Custom</PresentationFormat>
  <Paragraphs>116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 Narrow</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ASCIA</dc:creator>
  <cp:lastModifiedBy>Qinxue DING</cp:lastModifiedBy>
  <cp:revision>57</cp:revision>
  <dcterms:created xsi:type="dcterms:W3CDTF">2016-08-16T02:11:35Z</dcterms:created>
  <dcterms:modified xsi:type="dcterms:W3CDTF">2025-08-19T13:40:18Z</dcterms:modified>
</cp:coreProperties>
</file>